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0" r:id="rId3"/>
    <p:sldId id="274" r:id="rId4"/>
    <p:sldId id="275" r:id="rId5"/>
    <p:sldId id="269" r:id="rId6"/>
    <p:sldId id="271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1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22"/>
    <p:restoredTop sz="97565"/>
  </p:normalViewPr>
  <p:slideViewPr>
    <p:cSldViewPr snapToGrid="0">
      <p:cViewPr>
        <p:scale>
          <a:sx n="157" d="100"/>
          <a:sy n="157" d="100"/>
        </p:scale>
        <p:origin x="60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E499-BF13-397B-ECB0-836833BCC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4D71A-0FCA-120B-C7A8-7CE655759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77E05-09C3-189B-D562-BBC7A62D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4E844-BE4D-AC60-057E-38BBE43A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FDCF3-806F-F642-CA1A-1A5735ED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1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4421-A7E5-DA92-C8E8-971EE719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F0009-5B72-71CC-1A27-D7748B265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E6CF1-6264-B8B9-C737-C0F90B62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BA31F-3C30-9991-F626-E396E287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B39EA-61BA-C6FA-B57C-EF50D3A9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2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F1CD8D-60F7-F1BA-3F63-F2191BD18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3ED40-9C52-5793-6AE5-26212E46D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2B64-92F5-5747-2727-01758DE4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49A83-F844-A1DE-DEA6-D109E745D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62720-3A67-7E96-E7FF-BF9463D6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B5E0-8F88-0508-542A-A23C3243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11FC6-96FC-B5D3-57B7-23F9291C7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469BE-5D4E-ACB2-4896-FB8F2F07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40E19-63F5-6423-CD4F-E6B52A0C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A22A9-FA5E-09CE-BE3A-6FB9B121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4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0CC7-9C00-F00D-A66A-15EBABB1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BE43A-8E80-9202-989B-AC1928CBE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ABD7B-A810-68AF-4B32-227BD519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81C9-A1E6-3486-9B3F-E98918AC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941DA-B3C2-AB13-401C-D397EA37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4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9605-1111-0F67-C4D9-A94F4C94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AB57D-998B-4E8B-7F5C-F310AD065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36469-4DB0-FB20-B680-85F1A97AB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7EAD-B588-D8A3-E3A1-203CC62E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AF397-58DC-DF61-C23E-A1A569E0D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7C030-358C-7B1E-E3B8-6FAF4CBB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4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795F-2D16-7118-3787-C1404870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0CCAA-4279-6FE7-89CF-7E8B64D7F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F694D-CFB2-0785-121E-594EEAFB9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5FFAB-1C8D-4844-6B66-3B63FC4BD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5FD63-53CB-D037-F3C7-E3E6773C6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350315-FC14-5209-02AE-C7A638CF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FDEA44-6EC2-5A74-94C9-EA2A8542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4279C-09DC-B257-DCE6-8FCB4865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62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79EE-D4D9-DB3A-E489-E81DFC20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A3C68-E61C-26E9-8DE7-7DEDB7940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950D6-C7B2-C353-E8AE-2F8928351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ECD97-753D-1772-C3E3-23636726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F4F99-4053-1063-9DC3-94AACF0C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5AC1D-BA5A-3AAD-C3BE-CA4D4EE5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88C0-EED9-42E4-618E-BAA9FEE8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8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01B1-70BA-FD4D-2C01-08B91D85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65AF8-C5BF-06D1-814D-2201070A1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10CC4-64AB-817E-9945-C8A707662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D6F1C-287E-1892-185D-3A66396D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693E9-B1C6-E307-8142-891E1D82C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C0E82-E6B5-A8DE-D25C-6E43B041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85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F67C7-8CFE-C208-2B8C-F003A2CF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554AA-FF3C-6817-3E1D-A22B9F3AF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79C8D-5199-5ED5-4FDB-C2AE0E152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4F31F-8EA3-5F83-C950-DE126C65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58D98-7CF9-E825-8470-72988FBF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0D9E1-156D-B93F-B980-BF285C6B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7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F31EC7-6E71-BEAE-5E6E-C5255267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D3AFD-FDB1-2FF5-6FB7-D07650833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32DEE-A339-912B-5916-66C25F107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7CEB2-6885-354E-AE60-DAA3299DD74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C6DDE-8231-E9CA-FB2A-0CE2BC2DF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484BB-F266-E507-2489-2983A6D52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BB662-CE31-9549-9AD8-1B6870D11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517774E-6D8E-63AC-3436-8C23AFD183DA}"/>
              </a:ext>
            </a:extLst>
          </p:cNvPr>
          <p:cNvGrpSpPr/>
          <p:nvPr/>
        </p:nvGrpSpPr>
        <p:grpSpPr>
          <a:xfrm>
            <a:off x="2209800" y="1232326"/>
            <a:ext cx="7880593" cy="4393347"/>
            <a:chOff x="2209800" y="1232326"/>
            <a:chExt cx="7880593" cy="4393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13B2916-5F02-E4BB-7534-B2C3A833C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32326"/>
              <a:ext cx="7772400" cy="4393347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BBE0B8A-04E3-349C-18CC-FE1CB46086E9}"/>
                </a:ext>
              </a:extLst>
            </p:cNvPr>
            <p:cNvSpPr/>
            <p:nvPr/>
          </p:nvSpPr>
          <p:spPr>
            <a:xfrm>
              <a:off x="3853043" y="2003305"/>
              <a:ext cx="1263409" cy="9911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3DB91E3-2A3C-21EF-1EB1-807F87637CE8}"/>
                </a:ext>
              </a:extLst>
            </p:cNvPr>
            <p:cNvSpPr/>
            <p:nvPr/>
          </p:nvSpPr>
          <p:spPr>
            <a:xfrm>
              <a:off x="8793828" y="2190605"/>
              <a:ext cx="1132531" cy="8038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6616025-1BBD-BA4C-C5CC-B6C395A03BB1}"/>
                </a:ext>
              </a:extLst>
            </p:cNvPr>
            <p:cNvSpPr/>
            <p:nvPr/>
          </p:nvSpPr>
          <p:spPr>
            <a:xfrm>
              <a:off x="8766489" y="4374229"/>
              <a:ext cx="1132531" cy="8038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C3741E-81C7-9B16-12D0-DB5A0A10BDE5}"/>
                </a:ext>
              </a:extLst>
            </p:cNvPr>
            <p:cNvSpPr/>
            <p:nvPr/>
          </p:nvSpPr>
          <p:spPr>
            <a:xfrm>
              <a:off x="3789348" y="4374229"/>
              <a:ext cx="1132531" cy="8038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0936062-239B-1D4E-04BD-FA651978E50F}"/>
                </a:ext>
              </a:extLst>
            </p:cNvPr>
            <p:cNvSpPr/>
            <p:nvPr/>
          </p:nvSpPr>
          <p:spPr>
            <a:xfrm>
              <a:off x="4872147" y="2003305"/>
              <a:ext cx="272226" cy="272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FC61504-6849-A0B5-1B9C-DA7BEA33BAA8}"/>
                </a:ext>
              </a:extLst>
            </p:cNvPr>
            <p:cNvSpPr/>
            <p:nvPr/>
          </p:nvSpPr>
          <p:spPr>
            <a:xfrm>
              <a:off x="9818167" y="2543685"/>
              <a:ext cx="272226" cy="272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54F02AD-A7F7-7175-D538-A353A85F1EBF}"/>
                </a:ext>
              </a:extLst>
            </p:cNvPr>
            <p:cNvSpPr/>
            <p:nvPr/>
          </p:nvSpPr>
          <p:spPr>
            <a:xfrm>
              <a:off x="4599921" y="4905883"/>
              <a:ext cx="272226" cy="272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913519-5947-E64F-6421-5F132A6DF414}"/>
                </a:ext>
              </a:extLst>
            </p:cNvPr>
            <p:cNvSpPr/>
            <p:nvPr/>
          </p:nvSpPr>
          <p:spPr>
            <a:xfrm>
              <a:off x="9544778" y="4951672"/>
              <a:ext cx="272226" cy="272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693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ACF478E-E6B4-3E88-4C48-4684704E2C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638732" y="1740874"/>
            <a:ext cx="1905093" cy="43283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2113874-68BD-E5F6-F4CC-F291ADEE9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60" y="3178899"/>
            <a:ext cx="88476" cy="94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89CBCA-0FFD-0807-7AF5-7740241CD5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2990649" y="1775832"/>
            <a:ext cx="1553176" cy="425323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A57FDBD-7F88-6C8A-2701-46166C4E02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90" t="9269" r="14915" b="19245"/>
          <a:stretch/>
        </p:blipFill>
        <p:spPr bwMode="auto">
          <a:xfrm>
            <a:off x="1037462" y="1775832"/>
            <a:ext cx="1389050" cy="4306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8F57073-E96B-26BD-ED5D-B2EA545E5F20}"/>
              </a:ext>
            </a:extLst>
          </p:cNvPr>
          <p:cNvSpPr/>
          <p:nvPr/>
        </p:nvSpPr>
        <p:spPr>
          <a:xfrm>
            <a:off x="3445920" y="1912875"/>
            <a:ext cx="401896" cy="38420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1A532B-8E5F-AD48-1FD7-5076F7F076F9}"/>
              </a:ext>
            </a:extLst>
          </p:cNvPr>
          <p:cNvSpPr/>
          <p:nvPr/>
        </p:nvSpPr>
        <p:spPr>
          <a:xfrm>
            <a:off x="1273175" y="1644879"/>
            <a:ext cx="349360" cy="42762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61392F-7943-0D60-8B09-9D7303C4CBFD}"/>
              </a:ext>
            </a:extLst>
          </p:cNvPr>
          <p:cNvSpPr/>
          <p:nvPr/>
        </p:nvSpPr>
        <p:spPr>
          <a:xfrm>
            <a:off x="1053700" y="1919633"/>
            <a:ext cx="325740" cy="39707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14306B-4034-60C1-6644-D0C66875BE5A}"/>
              </a:ext>
            </a:extLst>
          </p:cNvPr>
          <p:cNvSpPr/>
          <p:nvPr/>
        </p:nvSpPr>
        <p:spPr>
          <a:xfrm>
            <a:off x="2931045" y="3015229"/>
            <a:ext cx="447893" cy="46069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9CA304-23C7-012C-48B0-38E6FE98CDBD}"/>
              </a:ext>
            </a:extLst>
          </p:cNvPr>
          <p:cNvSpPr/>
          <p:nvPr/>
        </p:nvSpPr>
        <p:spPr>
          <a:xfrm>
            <a:off x="3031074" y="3998625"/>
            <a:ext cx="399478" cy="46069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7A1F37-C4E3-6903-9A7C-BD934C939722}"/>
              </a:ext>
            </a:extLst>
          </p:cNvPr>
          <p:cNvSpPr/>
          <p:nvPr/>
        </p:nvSpPr>
        <p:spPr>
          <a:xfrm>
            <a:off x="898833" y="4019946"/>
            <a:ext cx="444884" cy="33388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F01D6D-4632-7B49-8FB1-3EFB0493026E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322777" y="3214716"/>
            <a:ext cx="1608268" cy="3085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E179F3-1805-35B9-1924-6740764A7476}"/>
              </a:ext>
            </a:extLst>
          </p:cNvPr>
          <p:cNvCxnSpPr>
            <a:cxnSpLocks/>
          </p:cNvCxnSpPr>
          <p:nvPr/>
        </p:nvCxnSpPr>
        <p:spPr>
          <a:xfrm>
            <a:off x="1363202" y="4198448"/>
            <a:ext cx="1667872" cy="2835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2864B5-E9C3-FA03-82AB-1E67007816A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382381" y="5728172"/>
            <a:ext cx="1642275" cy="582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4438E6E-AC76-1974-8623-2EFDBBBE9C28}"/>
              </a:ext>
            </a:extLst>
          </p:cNvPr>
          <p:cNvSpPr/>
          <p:nvPr/>
        </p:nvSpPr>
        <p:spPr>
          <a:xfrm rot="10529266">
            <a:off x="1348706" y="2009286"/>
            <a:ext cx="2136414" cy="211015"/>
          </a:xfrm>
          <a:prstGeom prst="arc">
            <a:avLst>
              <a:gd name="adj1" fmla="val 11322127"/>
              <a:gd name="adj2" fmla="val 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2D575DF6-26A3-943E-C83A-04D5EE5F892E}"/>
              </a:ext>
            </a:extLst>
          </p:cNvPr>
          <p:cNvSpPr/>
          <p:nvPr/>
        </p:nvSpPr>
        <p:spPr>
          <a:xfrm>
            <a:off x="1422823" y="1858073"/>
            <a:ext cx="2195742" cy="211015"/>
          </a:xfrm>
          <a:prstGeom prst="arc">
            <a:avLst>
              <a:gd name="adj1" fmla="val 11019880"/>
              <a:gd name="adj2" fmla="val 21493369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14C59E-5C5B-BA07-C3E8-40F972D21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45" y="5484775"/>
            <a:ext cx="575342" cy="50042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318DC84-2A83-D60F-36EF-40F33BC94DE0}"/>
              </a:ext>
            </a:extLst>
          </p:cNvPr>
          <p:cNvSpPr/>
          <p:nvPr/>
        </p:nvSpPr>
        <p:spPr>
          <a:xfrm>
            <a:off x="898833" y="3038076"/>
            <a:ext cx="423944" cy="33388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C067E5E-AF45-3399-D8D0-33F063E3A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60" y="4174795"/>
            <a:ext cx="88476" cy="940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8DCA447-E766-2DC7-00CB-88E62E92C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30" y="5695336"/>
            <a:ext cx="88476" cy="9400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DB677EB-3894-2E77-AA07-03250B5EA356}"/>
              </a:ext>
            </a:extLst>
          </p:cNvPr>
          <p:cNvSpPr/>
          <p:nvPr/>
        </p:nvSpPr>
        <p:spPr>
          <a:xfrm>
            <a:off x="966160" y="5617814"/>
            <a:ext cx="419729" cy="33388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172CE6-C8DC-2384-C5E6-A5ECAC9675A3}"/>
              </a:ext>
            </a:extLst>
          </p:cNvPr>
          <p:cNvSpPr/>
          <p:nvPr/>
        </p:nvSpPr>
        <p:spPr>
          <a:xfrm>
            <a:off x="3278405" y="3203577"/>
            <a:ext cx="83993" cy="83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F25517-56B7-D345-EBCF-D318E08E8716}"/>
              </a:ext>
            </a:extLst>
          </p:cNvPr>
          <p:cNvSpPr/>
          <p:nvPr/>
        </p:nvSpPr>
        <p:spPr>
          <a:xfrm>
            <a:off x="3164610" y="3287570"/>
            <a:ext cx="83993" cy="83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D5C565-413B-DD33-AA4A-78E55E40014A}"/>
              </a:ext>
            </a:extLst>
          </p:cNvPr>
          <p:cNvSpPr/>
          <p:nvPr/>
        </p:nvSpPr>
        <p:spPr>
          <a:xfrm>
            <a:off x="3278405" y="4142811"/>
            <a:ext cx="83993" cy="8399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B79E7E-23CD-4DC4-4FF4-77AE8AF362B0}"/>
              </a:ext>
            </a:extLst>
          </p:cNvPr>
          <p:cNvSpPr/>
          <p:nvPr/>
        </p:nvSpPr>
        <p:spPr>
          <a:xfrm>
            <a:off x="3164610" y="4226804"/>
            <a:ext cx="83993" cy="8399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869FC7-7DCC-C797-5977-8E5CE587AC06}"/>
              </a:ext>
            </a:extLst>
          </p:cNvPr>
          <p:cNvSpPr/>
          <p:nvPr/>
        </p:nvSpPr>
        <p:spPr>
          <a:xfrm>
            <a:off x="3285493" y="5667492"/>
            <a:ext cx="83993" cy="83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A70C41-4BC0-9155-D107-DCCA5DF7899D}"/>
              </a:ext>
            </a:extLst>
          </p:cNvPr>
          <p:cNvSpPr/>
          <p:nvPr/>
        </p:nvSpPr>
        <p:spPr>
          <a:xfrm>
            <a:off x="3213266" y="5786443"/>
            <a:ext cx="83993" cy="83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6C31C8-7683-99A7-7A79-72568634B24B}"/>
              </a:ext>
            </a:extLst>
          </p:cNvPr>
          <p:cNvSpPr/>
          <p:nvPr/>
        </p:nvSpPr>
        <p:spPr>
          <a:xfrm>
            <a:off x="3024656" y="5504644"/>
            <a:ext cx="447893" cy="44705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91A1439-481A-3942-409F-448EB6723CB1}"/>
              </a:ext>
            </a:extLst>
          </p:cNvPr>
          <p:cNvSpPr/>
          <p:nvPr/>
        </p:nvSpPr>
        <p:spPr>
          <a:xfrm>
            <a:off x="3537820" y="2144290"/>
            <a:ext cx="83993" cy="83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1EA401A-D2D6-52D6-0CD9-A11ED69A90BA}"/>
              </a:ext>
            </a:extLst>
          </p:cNvPr>
          <p:cNvSpPr/>
          <p:nvPr/>
        </p:nvSpPr>
        <p:spPr>
          <a:xfrm>
            <a:off x="3537820" y="1986802"/>
            <a:ext cx="83993" cy="83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317A873-D45C-A4AD-BF2C-A1F8C91F910E}"/>
              </a:ext>
            </a:extLst>
          </p:cNvPr>
          <p:cNvSpPr/>
          <p:nvPr/>
        </p:nvSpPr>
        <p:spPr>
          <a:xfrm>
            <a:off x="3288409" y="2258865"/>
            <a:ext cx="83993" cy="83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55A8769-D65A-8FCA-D3E4-B1081E388822}"/>
              </a:ext>
            </a:extLst>
          </p:cNvPr>
          <p:cNvSpPr/>
          <p:nvPr/>
        </p:nvSpPr>
        <p:spPr>
          <a:xfrm>
            <a:off x="3288409" y="2101377"/>
            <a:ext cx="83993" cy="83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AF2F4C-5B42-3EC9-2D7C-6A8E42B13032}"/>
              </a:ext>
            </a:extLst>
          </p:cNvPr>
          <p:cNvSpPr/>
          <p:nvPr/>
        </p:nvSpPr>
        <p:spPr>
          <a:xfrm>
            <a:off x="3013010" y="1968183"/>
            <a:ext cx="401896" cy="46069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0A9572-560E-362F-810E-DD7A46510A66}"/>
              </a:ext>
            </a:extLst>
          </p:cNvPr>
          <p:cNvSpPr txBox="1"/>
          <p:nvPr/>
        </p:nvSpPr>
        <p:spPr>
          <a:xfrm>
            <a:off x="10687276" y="672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B9C00FA-0E33-3F8D-4053-52CCA8F53C24}"/>
              </a:ext>
            </a:extLst>
          </p:cNvPr>
          <p:cNvGrpSpPr/>
          <p:nvPr/>
        </p:nvGrpSpPr>
        <p:grpSpPr>
          <a:xfrm>
            <a:off x="8425590" y="307191"/>
            <a:ext cx="3042008" cy="1486120"/>
            <a:chOff x="6839068" y="52906"/>
            <a:chExt cx="3042008" cy="148612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8226EBA-24CA-7927-0751-9D5478238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47000"/>
            </a:blip>
            <a:srcRect t="85749" r="32055"/>
            <a:stretch/>
          </p:blipFill>
          <p:spPr>
            <a:xfrm flipH="1">
              <a:off x="6839068" y="89409"/>
              <a:ext cx="3042008" cy="14496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DCCCB4-280D-9B94-918F-1811C62158AE}"/>
                </a:ext>
              </a:extLst>
            </p:cNvPr>
            <p:cNvSpPr txBox="1"/>
            <p:nvPr/>
          </p:nvSpPr>
          <p:spPr>
            <a:xfrm>
              <a:off x="7215002" y="1140341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371DA7-54D9-CB71-CF06-1C713391825C}"/>
                </a:ext>
              </a:extLst>
            </p:cNvPr>
            <p:cNvSpPr txBox="1"/>
            <p:nvPr/>
          </p:nvSpPr>
          <p:spPr>
            <a:xfrm>
              <a:off x="7392702" y="1140340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98AA91-9A68-67E8-2F96-CEBEED0D4CA2}"/>
                </a:ext>
              </a:extLst>
            </p:cNvPr>
            <p:cNvSpPr txBox="1"/>
            <p:nvPr/>
          </p:nvSpPr>
          <p:spPr>
            <a:xfrm>
              <a:off x="7570402" y="1140340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6FFB9F7-290B-6C1C-934F-CB37155CD8BE}"/>
                </a:ext>
              </a:extLst>
            </p:cNvPr>
            <p:cNvSpPr txBox="1"/>
            <p:nvPr/>
          </p:nvSpPr>
          <p:spPr>
            <a:xfrm>
              <a:off x="7740708" y="113672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B825B0-4856-746B-63CC-1EBD34A09848}"/>
                </a:ext>
              </a:extLst>
            </p:cNvPr>
            <p:cNvSpPr txBox="1"/>
            <p:nvPr/>
          </p:nvSpPr>
          <p:spPr>
            <a:xfrm>
              <a:off x="7929250" y="1136725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5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D4A7D1-A88B-75C7-E801-CB27102DD8B0}"/>
                </a:ext>
              </a:extLst>
            </p:cNvPr>
            <p:cNvSpPr txBox="1"/>
            <p:nvPr/>
          </p:nvSpPr>
          <p:spPr>
            <a:xfrm>
              <a:off x="8106950" y="1136725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30E49A-9FD1-043B-888A-A76A05BF1F5A}"/>
                </a:ext>
              </a:extLst>
            </p:cNvPr>
            <p:cNvSpPr txBox="1"/>
            <p:nvPr/>
          </p:nvSpPr>
          <p:spPr>
            <a:xfrm>
              <a:off x="8290562" y="113672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82AAF8-0EC3-FDCC-3CFB-ED52764D296F}"/>
                </a:ext>
              </a:extLst>
            </p:cNvPr>
            <p:cNvSpPr txBox="1"/>
            <p:nvPr/>
          </p:nvSpPr>
          <p:spPr>
            <a:xfrm>
              <a:off x="8464648" y="1136725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8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8E25050-552B-0419-1D73-D93FD5D1A7FE}"/>
                </a:ext>
              </a:extLst>
            </p:cNvPr>
            <p:cNvSpPr txBox="1"/>
            <p:nvPr/>
          </p:nvSpPr>
          <p:spPr>
            <a:xfrm>
              <a:off x="8638734" y="1136725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9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B9BFF3-FDC3-04B0-1D5C-96BB070B9AFE}"/>
                </a:ext>
              </a:extLst>
            </p:cNvPr>
            <p:cNvSpPr txBox="1"/>
            <p:nvPr/>
          </p:nvSpPr>
          <p:spPr>
            <a:xfrm>
              <a:off x="8770341" y="1135878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5AC0CD7-BD88-E2FE-30D3-B1C521F930F8}"/>
                </a:ext>
              </a:extLst>
            </p:cNvPr>
            <p:cNvSpPr txBox="1"/>
            <p:nvPr/>
          </p:nvSpPr>
          <p:spPr>
            <a:xfrm>
              <a:off x="8948449" y="1135878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6A73FF0-8E97-A763-E722-1FE31BC46551}"/>
                </a:ext>
              </a:extLst>
            </p:cNvPr>
            <p:cNvSpPr txBox="1"/>
            <p:nvPr/>
          </p:nvSpPr>
          <p:spPr>
            <a:xfrm>
              <a:off x="8799253" y="56520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3805CCC-7E16-D40D-3732-119A0A75961A}"/>
                </a:ext>
              </a:extLst>
            </p:cNvPr>
            <p:cNvSpPr txBox="1"/>
            <p:nvPr/>
          </p:nvSpPr>
          <p:spPr>
            <a:xfrm>
              <a:off x="8977361" y="56520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E350F0-41A3-7712-7708-0D2F52F64294}"/>
                </a:ext>
              </a:extLst>
            </p:cNvPr>
            <p:cNvSpPr txBox="1"/>
            <p:nvPr/>
          </p:nvSpPr>
          <p:spPr>
            <a:xfrm>
              <a:off x="8443037" y="56520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BEF933-2D8F-05B4-6D27-9A9DE0D71521}"/>
                </a:ext>
              </a:extLst>
            </p:cNvPr>
            <p:cNvSpPr txBox="1"/>
            <p:nvPr/>
          </p:nvSpPr>
          <p:spPr>
            <a:xfrm>
              <a:off x="8621145" y="56520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095D59-5666-1488-EF63-173F89E80735}"/>
                </a:ext>
              </a:extLst>
            </p:cNvPr>
            <p:cNvSpPr txBox="1"/>
            <p:nvPr/>
          </p:nvSpPr>
          <p:spPr>
            <a:xfrm>
              <a:off x="8090858" y="52906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17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80D496-94B7-BC4D-2B5C-D6D490A81EBC}"/>
                </a:ext>
              </a:extLst>
            </p:cNvPr>
            <p:cNvSpPr txBox="1"/>
            <p:nvPr/>
          </p:nvSpPr>
          <p:spPr>
            <a:xfrm>
              <a:off x="8268966" y="52906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8A8A8CB-563E-25D6-0DF7-F597D9EB586C}"/>
                </a:ext>
              </a:extLst>
            </p:cNvPr>
            <p:cNvSpPr txBox="1"/>
            <p:nvPr/>
          </p:nvSpPr>
          <p:spPr>
            <a:xfrm>
              <a:off x="7734642" y="52906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19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40B281B-6C24-11C5-9B2B-FA4AA02A32AE}"/>
                </a:ext>
              </a:extLst>
            </p:cNvPr>
            <p:cNvSpPr txBox="1"/>
            <p:nvPr/>
          </p:nvSpPr>
          <p:spPr>
            <a:xfrm>
              <a:off x="7912750" y="52906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18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AE22E-29DC-3FF8-6FD5-674865E86909}"/>
                </a:ext>
              </a:extLst>
            </p:cNvPr>
            <p:cNvSpPr txBox="1"/>
            <p:nvPr/>
          </p:nvSpPr>
          <p:spPr>
            <a:xfrm>
              <a:off x="7378426" y="52907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8FC65E-3A48-570D-3298-B3B90E097280}"/>
                </a:ext>
              </a:extLst>
            </p:cNvPr>
            <p:cNvSpPr txBox="1"/>
            <p:nvPr/>
          </p:nvSpPr>
          <p:spPr>
            <a:xfrm>
              <a:off x="7556534" y="52907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22D1078-1186-973A-5CC1-A4E8C1C9B684}"/>
                </a:ext>
              </a:extLst>
            </p:cNvPr>
            <p:cNvSpPr txBox="1"/>
            <p:nvPr/>
          </p:nvSpPr>
          <p:spPr>
            <a:xfrm>
              <a:off x="7200318" y="52907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22</a:t>
              </a: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6061973E-654C-3569-8319-8523FB8360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931" y="1793311"/>
            <a:ext cx="1553176" cy="425323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4C3B019-1232-555F-8A60-25906957D7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990649" y="1796736"/>
            <a:ext cx="1553176" cy="425323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984956D-462F-AA4A-A489-2B3041C5E4B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1616" y="3178899"/>
            <a:ext cx="3407948" cy="2606347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75F37713-2128-5573-8B22-9C976D979548}"/>
              </a:ext>
            </a:extLst>
          </p:cNvPr>
          <p:cNvSpPr/>
          <p:nvPr/>
        </p:nvSpPr>
        <p:spPr>
          <a:xfrm>
            <a:off x="7534276" y="3749675"/>
            <a:ext cx="301624" cy="32672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B8B12B-CE80-046B-4AA8-886A41DF97F6}"/>
              </a:ext>
            </a:extLst>
          </p:cNvPr>
          <p:cNvSpPr txBox="1"/>
          <p:nvPr/>
        </p:nvSpPr>
        <p:spPr>
          <a:xfrm>
            <a:off x="9083927" y="411274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E19</a:t>
            </a:r>
          </a:p>
        </p:txBody>
      </p:sp>
    </p:spTree>
    <p:extLst>
      <p:ext uri="{BB962C8B-B14F-4D97-AF65-F5344CB8AC3E}">
        <p14:creationId xmlns:p14="http://schemas.microsoft.com/office/powerpoint/2010/main" val="400310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C30A10-4E47-BF6F-4FD2-DA1E756A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0" y="2749349"/>
            <a:ext cx="7772400" cy="3956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ED21B-B9BC-2476-59C8-B1656E62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816" y="-1010911"/>
            <a:ext cx="7772400" cy="52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18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D45E21-BF13-9D4F-BF2D-C24CC91F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588000" y="285750"/>
            <a:ext cx="1016000" cy="628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59FA2-3C3A-0FA1-A5E2-42A25EF6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87838" y="-1268182"/>
            <a:ext cx="1187824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701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4DF3D2-C4F5-6570-C7DE-F0B4F20D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6855"/>
            <a:ext cx="7772400" cy="61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1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0AC3F0-873E-FEBF-E1B9-35C9040C499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8186" y="1143406"/>
            <a:ext cx="5067300" cy="430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30FC14-0D47-8354-EDE5-F006AE8B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70957" y="-1333500"/>
            <a:ext cx="1346200" cy="430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B3AF4-2FB3-0D47-D95B-33675FB9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44050" y="-1306286"/>
            <a:ext cx="110287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0C4D5-919F-A760-D936-A2231C03D136}"/>
              </a:ext>
            </a:extLst>
          </p:cNvPr>
          <p:cNvSpPr txBox="1"/>
          <p:nvPr/>
        </p:nvSpPr>
        <p:spPr>
          <a:xfrm>
            <a:off x="776514" y="4934857"/>
            <a:ext cx="2775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anitechtro" panose="020B0606010101010101" pitchFamily="34" charset="77"/>
              </a:rPr>
              <a:t>CPU/2 MODULE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81E1B-C853-8794-1A97-20017FC2469C}"/>
              </a:ext>
            </a:extLst>
          </p:cNvPr>
          <p:cNvSpPr txBox="1"/>
          <p:nvPr/>
        </p:nvSpPr>
        <p:spPr>
          <a:xfrm>
            <a:off x="3048000" y="3246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CPU/2 MODULE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1F5D9B-0E6F-274A-F7D4-7A5406D8B9BE}"/>
              </a:ext>
            </a:extLst>
          </p:cNvPr>
          <p:cNvSpPr txBox="1"/>
          <p:nvPr/>
        </p:nvSpPr>
        <p:spPr>
          <a:xfrm>
            <a:off x="1867711" y="382621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anitechtro" panose="020B0606010101010101" pitchFamily="34" charset="77"/>
              </a:rPr>
              <a:t>© 1975</a:t>
            </a:r>
          </a:p>
        </p:txBody>
      </p:sp>
    </p:spTree>
    <p:extLst>
      <p:ext uri="{BB962C8B-B14F-4D97-AF65-F5344CB8AC3E}">
        <p14:creationId xmlns:p14="http://schemas.microsoft.com/office/powerpoint/2010/main" val="398086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AFCFC6-CDFC-A135-B66C-16C73548E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24"/>
          <a:stretch/>
        </p:blipFill>
        <p:spPr>
          <a:xfrm>
            <a:off x="8771181" y="232081"/>
            <a:ext cx="1899547" cy="2697972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F8C956-3CC0-90A0-479F-97D666F28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78"/>
          <a:stretch/>
        </p:blipFill>
        <p:spPr>
          <a:xfrm>
            <a:off x="3246167" y="2872014"/>
            <a:ext cx="1899547" cy="2740400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8EC040-0947-F360-1876-E213A6162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" t="5425" r="7175" b="8781"/>
          <a:stretch/>
        </p:blipFill>
        <p:spPr>
          <a:xfrm>
            <a:off x="5463847" y="410352"/>
            <a:ext cx="2942424" cy="36792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5BA7539-B844-79D2-4C86-998247E22F55}"/>
              </a:ext>
            </a:extLst>
          </p:cNvPr>
          <p:cNvGrpSpPr/>
          <p:nvPr/>
        </p:nvGrpSpPr>
        <p:grpSpPr>
          <a:xfrm>
            <a:off x="3356369" y="232081"/>
            <a:ext cx="1789345" cy="2188255"/>
            <a:chOff x="3146797" y="115693"/>
            <a:chExt cx="2689466" cy="34954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B7FB63-7F43-02BD-CE85-259CEC241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9" t="3493"/>
            <a:stretch/>
          </p:blipFill>
          <p:spPr>
            <a:xfrm>
              <a:off x="3146797" y="126124"/>
              <a:ext cx="2689466" cy="3485055"/>
            </a:xfrm>
            <a:prstGeom prst="rect">
              <a:avLst/>
            </a:prstGeom>
            <a:ln w="47625"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EBF1FC-2F3D-03B2-FB50-7BCF432D9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6797" y="115693"/>
              <a:ext cx="103869" cy="1059467"/>
            </a:xfrm>
            <a:prstGeom prst="rect">
              <a:avLst/>
            </a:prstGeom>
            <a:ln w="47625">
              <a:noFill/>
            </a:ln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26A4DE-E27E-53A2-F373-1DCAE7266E7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145714" y="1113990"/>
            <a:ext cx="1204028" cy="215484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DD7DBE-B0D7-BD3D-F289-97BE1EF400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34557" y="1053649"/>
            <a:ext cx="836624" cy="527418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3D78D1-EADA-7B74-E81D-D8C48CAA92F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8305" y="1494603"/>
            <a:ext cx="1042876" cy="86464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DBED7EC-6580-AA04-DEBA-DA94E174E9F3}"/>
              </a:ext>
            </a:extLst>
          </p:cNvPr>
          <p:cNvCxnSpPr>
            <a:cxnSpLocks/>
          </p:cNvCxnSpPr>
          <p:nvPr/>
        </p:nvCxnSpPr>
        <p:spPr>
          <a:xfrm flipV="1">
            <a:off x="5145714" y="3429000"/>
            <a:ext cx="2190174" cy="418928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4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7617316C-B837-CF5F-737D-EDB5CA124E9D}"/>
              </a:ext>
            </a:extLst>
          </p:cNvPr>
          <p:cNvGrpSpPr/>
          <p:nvPr/>
        </p:nvGrpSpPr>
        <p:grpSpPr>
          <a:xfrm>
            <a:off x="1165165" y="782706"/>
            <a:ext cx="6066822" cy="3575751"/>
            <a:chOff x="1165165" y="782706"/>
            <a:chExt cx="6066822" cy="357575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9B00D23-5756-C8D5-010D-D64DBC62EF9A}"/>
                </a:ext>
              </a:extLst>
            </p:cNvPr>
            <p:cNvGrpSpPr/>
            <p:nvPr/>
          </p:nvGrpSpPr>
          <p:grpSpPr>
            <a:xfrm>
              <a:off x="1165165" y="782706"/>
              <a:ext cx="6066822" cy="3575751"/>
              <a:chOff x="1165165" y="782706"/>
              <a:chExt cx="6066822" cy="3575751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C31B63F4-7851-AC10-7998-A3304046CD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561" r="-1"/>
              <a:stretch/>
            </p:blipFill>
            <p:spPr>
              <a:xfrm>
                <a:off x="6058117" y="3303064"/>
                <a:ext cx="45719" cy="475206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D8991BE8-7FCC-C1ED-8ECE-C5CE5E9ADD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561" r="-1"/>
              <a:stretch/>
            </p:blipFill>
            <p:spPr>
              <a:xfrm>
                <a:off x="5798049" y="1452825"/>
                <a:ext cx="45719" cy="475206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C898FFC-88A3-E628-2D4A-EA9E258B9B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561" r="-1"/>
              <a:stretch/>
            </p:blipFill>
            <p:spPr>
              <a:xfrm>
                <a:off x="5758007" y="1463700"/>
                <a:ext cx="45719" cy="475206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48D5553-1278-F18E-7C4F-9B597AC40BC2}"/>
                  </a:ext>
                </a:extLst>
              </p:cNvPr>
              <p:cNvGrpSpPr/>
              <p:nvPr/>
            </p:nvGrpSpPr>
            <p:grpSpPr>
              <a:xfrm>
                <a:off x="1165165" y="782706"/>
                <a:ext cx="6066822" cy="3575751"/>
                <a:chOff x="1165165" y="782706"/>
                <a:chExt cx="6066822" cy="3575751"/>
              </a:xfrm>
            </p:grpSpPr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584EA1E4-47AF-3C62-9ACB-7AFF8C020A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2561" r="-1"/>
                <a:stretch/>
              </p:blipFill>
              <p:spPr>
                <a:xfrm>
                  <a:off x="4058710" y="1395654"/>
                  <a:ext cx="45719" cy="475206"/>
                </a:xfrm>
                <a:prstGeom prst="rect">
                  <a:avLst/>
                </a:prstGeom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B35073B7-E4E8-6923-5E18-B63F1F505962}"/>
                    </a:ext>
                  </a:extLst>
                </p:cNvPr>
                <p:cNvGrpSpPr/>
                <p:nvPr/>
              </p:nvGrpSpPr>
              <p:grpSpPr>
                <a:xfrm>
                  <a:off x="1165165" y="782706"/>
                  <a:ext cx="6066822" cy="3575751"/>
                  <a:chOff x="1165165" y="782706"/>
                  <a:chExt cx="6066822" cy="3575751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8E213DC7-8FD4-AE0F-0732-03442E5E03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b="15371"/>
                  <a:stretch/>
                </p:blipFill>
                <p:spPr>
                  <a:xfrm flipH="1">
                    <a:off x="1165165" y="782706"/>
                    <a:ext cx="6066822" cy="3575751"/>
                  </a:xfrm>
                  <a:prstGeom prst="rect">
                    <a:avLst/>
                  </a:prstGeom>
                </p:spPr>
              </p:pic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7D938140-58F2-643E-E127-C70293CD63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36635" y="2555729"/>
                    <a:ext cx="0" cy="1136113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F0FE9416-3874-E3AE-A7EA-4CCFA86440F9}"/>
                      </a:ext>
                    </a:extLst>
                  </p:cNvPr>
                  <p:cNvSpPr/>
                  <p:nvPr/>
                </p:nvSpPr>
                <p:spPr>
                  <a:xfrm>
                    <a:off x="5913862" y="3688016"/>
                    <a:ext cx="211455" cy="211455"/>
                  </a:xfrm>
                  <a:prstGeom prst="ellipse">
                    <a:avLst/>
                  </a:prstGeom>
                  <a:noFill/>
                  <a:ln w="381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49DC0802-AEEA-6DB2-389E-7B608C62DE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26063" y="2467732"/>
                    <a:ext cx="0" cy="1310538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72A69843-5E7B-1F71-792E-F5DDCCEC59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65261" y="1476176"/>
                    <a:ext cx="0" cy="478880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01CFB836-7778-8E5A-CD64-5FFC093B39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42193" y="1448801"/>
                    <a:ext cx="0" cy="410013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7592EFF3-0C78-5CF9-843A-8B33A00663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5185" y="1387542"/>
                    <a:ext cx="0" cy="605773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B167D872-5BE5-C357-E22D-833BCECF93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34022" y="1408807"/>
                    <a:ext cx="0" cy="609599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B751E223-1A11-5D2D-B319-D23408DDC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4403" y="2244060"/>
                    <a:ext cx="384316" cy="311669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76715EB2-D061-607D-69A2-B3CAE9863A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77697" y="2117323"/>
                    <a:ext cx="448474" cy="354235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5E6F2B7B-D680-8840-DDCF-C6CC7C9C90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77697" y="1927075"/>
                    <a:ext cx="187564" cy="92783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6B29B6D-B56E-6A86-51FA-D61B1E303B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84970" y="1880683"/>
                    <a:ext cx="152970" cy="92783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306DC6C2-D248-D3CA-C3A7-3BE162A025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23707" y="2004554"/>
                    <a:ext cx="106489" cy="112769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97274168-08D4-33B6-F649-3593B384CB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65999" y="1973466"/>
                    <a:ext cx="65361" cy="76233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4FE4165E-99E6-A0E3-0899-7B1B9DACD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90636" y="2004554"/>
                    <a:ext cx="0" cy="134501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12CF36F9-DCD8-AAD8-4D12-7855B312A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9223" y="1955056"/>
                    <a:ext cx="0" cy="162267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C24570DC-7200-3F9E-89C3-3BCA232C0D1F}"/>
                  </a:ext>
                </a:extLst>
              </p:cNvPr>
              <p:cNvSpPr/>
              <p:nvPr/>
            </p:nvSpPr>
            <p:spPr>
              <a:xfrm rot="11338378">
                <a:off x="5594861" y="1930086"/>
                <a:ext cx="119085" cy="357254"/>
              </a:xfrm>
              <a:prstGeom prst="arc">
                <a:avLst>
                  <a:gd name="adj1" fmla="val 15506387"/>
                  <a:gd name="adj2" fmla="val 0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53DFA13-A2F7-0EF3-D033-D538ED919A3B}"/>
                  </a:ext>
                </a:extLst>
              </p:cNvPr>
              <p:cNvSpPr/>
              <p:nvPr/>
            </p:nvSpPr>
            <p:spPr>
              <a:xfrm rot="11836248">
                <a:off x="3869104" y="1893177"/>
                <a:ext cx="119085" cy="357254"/>
              </a:xfrm>
              <a:prstGeom prst="arc">
                <a:avLst>
                  <a:gd name="adj1" fmla="val 15506387"/>
                  <a:gd name="adj2" fmla="val 0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CD5B4052-1F55-BB76-BB9A-D3F411E05FB6}"/>
                  </a:ext>
                </a:extLst>
              </p:cNvPr>
              <p:cNvSpPr/>
              <p:nvPr/>
            </p:nvSpPr>
            <p:spPr>
              <a:xfrm rot="16200000">
                <a:off x="3909952" y="1983187"/>
                <a:ext cx="119085" cy="202011"/>
              </a:xfrm>
              <a:prstGeom prst="arc">
                <a:avLst>
                  <a:gd name="adj1" fmla="val 15506387"/>
                  <a:gd name="adj2" fmla="val 0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570CF3BF-D7AA-006E-BC4B-E606401879CC}"/>
                  </a:ext>
                </a:extLst>
              </p:cNvPr>
              <p:cNvSpPr/>
              <p:nvPr/>
            </p:nvSpPr>
            <p:spPr>
              <a:xfrm rot="3799139">
                <a:off x="3887979" y="2071792"/>
                <a:ext cx="119085" cy="202011"/>
              </a:xfrm>
              <a:prstGeom prst="arc">
                <a:avLst>
                  <a:gd name="adj1" fmla="val 15506387"/>
                  <a:gd name="adj2" fmla="val 3655890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302C4C9-B396-D209-2750-046E5127ECA9}"/>
                </a:ext>
              </a:extLst>
            </p:cNvPr>
            <p:cNvCxnSpPr>
              <a:cxnSpLocks/>
            </p:cNvCxnSpPr>
            <p:nvPr/>
          </p:nvCxnSpPr>
          <p:spPr>
            <a:xfrm>
              <a:off x="4163735" y="1237322"/>
              <a:ext cx="1607744" cy="28963"/>
            </a:xfrm>
            <a:prstGeom prst="line">
              <a:avLst/>
            </a:prstGeom>
            <a:ln w="38100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A1F0323-40DD-C2CE-2B11-AAEA09CF14C5}"/>
                </a:ext>
              </a:extLst>
            </p:cNvPr>
            <p:cNvCxnSpPr>
              <a:cxnSpLocks/>
            </p:cNvCxnSpPr>
            <p:nvPr/>
          </p:nvCxnSpPr>
          <p:spPr>
            <a:xfrm>
              <a:off x="4117003" y="1398667"/>
              <a:ext cx="1620937" cy="19649"/>
            </a:xfrm>
            <a:prstGeom prst="line">
              <a:avLst/>
            </a:prstGeom>
            <a:ln w="38100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FDE9AF41-E18A-159C-2E81-06A9AC42EDBC}"/>
                </a:ext>
              </a:extLst>
            </p:cNvPr>
            <p:cNvSpPr/>
            <p:nvPr/>
          </p:nvSpPr>
          <p:spPr>
            <a:xfrm>
              <a:off x="5677697" y="1241839"/>
              <a:ext cx="245000" cy="245000"/>
            </a:xfrm>
            <a:prstGeom prst="arc">
              <a:avLst>
                <a:gd name="adj1" fmla="val 13676496"/>
                <a:gd name="adj2" fmla="val 3988609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66AF04E5-8C0F-BA9D-ABBA-80554D9336E3}"/>
                </a:ext>
              </a:extLst>
            </p:cNvPr>
            <p:cNvSpPr/>
            <p:nvPr/>
          </p:nvSpPr>
          <p:spPr>
            <a:xfrm flipH="1">
              <a:off x="3965998" y="1232039"/>
              <a:ext cx="225949" cy="182187"/>
            </a:xfrm>
            <a:prstGeom prst="arc">
              <a:avLst>
                <a:gd name="adj1" fmla="val 13676496"/>
                <a:gd name="adj2" fmla="val 3988609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BCE025-8477-3DDA-9D79-99B654687EC8}"/>
              </a:ext>
            </a:extLst>
          </p:cNvPr>
          <p:cNvCxnSpPr>
            <a:cxnSpLocks/>
          </p:cNvCxnSpPr>
          <p:nvPr/>
        </p:nvCxnSpPr>
        <p:spPr>
          <a:xfrm>
            <a:off x="7515326" y="1545043"/>
            <a:ext cx="0" cy="41001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3F1CEB1-3DDA-7F56-C860-F7C93912BF7E}"/>
              </a:ext>
            </a:extLst>
          </p:cNvPr>
          <p:cNvSpPr txBox="1"/>
          <p:nvPr/>
        </p:nvSpPr>
        <p:spPr>
          <a:xfrm>
            <a:off x="7594448" y="1565383"/>
            <a:ext cx="199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of board track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CCA8D77-32B2-053D-7CE8-C401413B28CF}"/>
              </a:ext>
            </a:extLst>
          </p:cNvPr>
          <p:cNvCxnSpPr>
            <a:cxnSpLocks/>
          </p:cNvCxnSpPr>
          <p:nvPr/>
        </p:nvCxnSpPr>
        <p:spPr>
          <a:xfrm>
            <a:off x="7509851" y="2036189"/>
            <a:ext cx="0" cy="443160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B0CE082-DD9A-64D8-2F69-96574498EC19}"/>
              </a:ext>
            </a:extLst>
          </p:cNvPr>
          <p:cNvSpPr txBox="1"/>
          <p:nvPr/>
        </p:nvSpPr>
        <p:spPr>
          <a:xfrm>
            <a:off x="7594447" y="2057344"/>
            <a:ext cx="205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of board track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7ABDFC-BCA4-16BB-6B55-18A22B4CE9FE}"/>
              </a:ext>
            </a:extLst>
          </p:cNvPr>
          <p:cNvGrpSpPr/>
          <p:nvPr/>
        </p:nvGrpSpPr>
        <p:grpSpPr>
          <a:xfrm>
            <a:off x="8243764" y="2870533"/>
            <a:ext cx="1405156" cy="1487924"/>
            <a:chOff x="8243764" y="2870533"/>
            <a:chExt cx="1405156" cy="14879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01A770-93D6-2CBE-691A-C9935CE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t="33129" r="66128" b="15371"/>
            <a:stretch/>
          </p:blipFill>
          <p:spPr>
            <a:xfrm flipH="1">
              <a:off x="8243764" y="2870533"/>
              <a:ext cx="1405156" cy="148792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95CC45-7FC0-A637-A05E-5A49B6E9664F}"/>
                </a:ext>
              </a:extLst>
            </p:cNvPr>
            <p:cNvGrpSpPr/>
            <p:nvPr/>
          </p:nvGrpSpPr>
          <p:grpSpPr>
            <a:xfrm>
              <a:off x="9233203" y="3493954"/>
              <a:ext cx="321558" cy="369332"/>
              <a:chOff x="10431780" y="2956224"/>
              <a:chExt cx="321558" cy="36933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22AD827-8825-7D8A-583E-9EE7C06E31D8}"/>
                  </a:ext>
                </a:extLst>
              </p:cNvPr>
              <p:cNvSpPr/>
              <p:nvPr/>
            </p:nvSpPr>
            <p:spPr>
              <a:xfrm>
                <a:off x="10431780" y="2989988"/>
                <a:ext cx="317716" cy="31771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82E45D-7C0D-6940-3E54-E03BFCB5E27D}"/>
                  </a:ext>
                </a:extLst>
              </p:cNvPr>
              <p:cNvSpPr txBox="1"/>
              <p:nvPr/>
            </p:nvSpPr>
            <p:spPr>
              <a:xfrm>
                <a:off x="10435622" y="2956224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A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9A18CE-AD71-3FF0-6FD9-0C5F5631F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856" y="3761609"/>
              <a:ext cx="359347" cy="200057"/>
            </a:xfrm>
            <a:prstGeom prst="line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3600778-7E09-F665-40E6-8FDE6F8BE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9620" y="6115050"/>
            <a:ext cx="1409700" cy="14859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FBE8315-A162-072A-E96A-7E894115E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8462" y="2036189"/>
            <a:ext cx="6083300" cy="3581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51F699D-0D1A-7200-3B96-C50BA6E1A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2820" y="-1894165"/>
            <a:ext cx="6083300" cy="3581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729BC1E-08E3-D20C-9852-FF123959E6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t="11762" b="3609"/>
          <a:stretch/>
        </p:blipFill>
        <p:spPr>
          <a:xfrm>
            <a:off x="1204726" y="802193"/>
            <a:ext cx="6066822" cy="357575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8E473DD-18C0-F0CD-C742-2F77F1B41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71"/>
          <a:stretch/>
        </p:blipFill>
        <p:spPr>
          <a:xfrm flipH="1">
            <a:off x="1527625" y="5115929"/>
            <a:ext cx="6066822" cy="35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8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7FC66D-E991-6171-727F-55317FAF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7" y="146050"/>
            <a:ext cx="4318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7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30789</TotalTime>
  <Words>46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Sanitechtro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cp:lastPrinted>2023-04-23T17:49:17Z</cp:lastPrinted>
  <dcterms:created xsi:type="dcterms:W3CDTF">2023-04-01T20:44:21Z</dcterms:created>
  <dcterms:modified xsi:type="dcterms:W3CDTF">2023-05-05T11:03:27Z</dcterms:modified>
</cp:coreProperties>
</file>